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82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3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78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3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2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9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6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73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6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95E66-5C0C-47BC-93E4-FA17592E3D01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42EBD-3B70-41CF-8C3E-2118D54402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4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FORMULATION OF HYPOTHESIS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11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157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98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89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41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27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32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48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40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8155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45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512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882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1636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186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9259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192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97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720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3585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15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388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356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08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8647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5453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824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44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093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312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1989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75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862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478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7068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5582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516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928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056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3551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730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2880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758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037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406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775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208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637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014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343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74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28675"/>
            <a:ext cx="69342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95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</Words>
  <Application>Microsoft Office PowerPoint</Application>
  <PresentationFormat>On-screen Show (4:3)</PresentationFormat>
  <Paragraphs>2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LECTURE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admin</dc:creator>
  <cp:lastModifiedBy>admin</cp:lastModifiedBy>
  <cp:revision>3</cp:revision>
  <dcterms:created xsi:type="dcterms:W3CDTF">2020-04-22T19:45:23Z</dcterms:created>
  <dcterms:modified xsi:type="dcterms:W3CDTF">2020-04-23T09:55:34Z</dcterms:modified>
</cp:coreProperties>
</file>